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99" r:id="rId2"/>
    <p:sldId id="265" r:id="rId3"/>
    <p:sldId id="264" r:id="rId4"/>
    <p:sldId id="259" r:id="rId5"/>
    <p:sldId id="266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300" r:id="rId36"/>
    <p:sldId id="310" r:id="rId37"/>
    <p:sldId id="309" r:id="rId38"/>
    <p:sldId id="311" r:id="rId39"/>
    <p:sldId id="312" r:id="rId40"/>
    <p:sldId id="313" r:id="rId41"/>
    <p:sldId id="314" r:id="rId4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5-9-2012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D59A-1B6A-46A3-98A4-E3A0FE351117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3887-00A4-49DA-B0F1-DB3BFD886B4E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B041-A233-4D98-81F4-71DEDBC2157B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BA14-FE26-4E9C-876C-3A5A0D8353DC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DADF-A9D0-4281-B8A9-F405C41FE8C2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8AA7-3E8E-4B29-A70D-3BC690C09394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730C-0867-4033-B7BF-FB02C5525CC6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9F77-0494-4150-BA7E-6932564FECE2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400-BBB0-4B01-B4BD-95BC9EA39930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3721-8571-4E37-8DC3-6C07ABF96599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8C41-0D73-4B68-893D-7AC5B6347594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8B934-2A61-4A89-A48A-EF9B51CAAC57}" type="datetime1">
              <a:rPr lang="nl-NL" smtClean="0"/>
              <a:pPr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6</a:t>
            </a:r>
          </a:p>
          <a:p>
            <a:endParaRPr lang="nl-NL" dirty="0" smtClean="0"/>
          </a:p>
          <a:p>
            <a:r>
              <a:rPr lang="nl-NL" dirty="0" smtClean="0"/>
              <a:t>De 2SA opening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476672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 		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endParaRPr lang="nl-NL" sz="4000" b="1" dirty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 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>
                <a:latin typeface="Arial"/>
                <a:cs typeface="Arial"/>
              </a:rPr>
              <a:t> </a:t>
            </a:r>
            <a:r>
              <a:rPr lang="nl-NL" sz="4000" b="1" smtClean="0">
                <a:latin typeface="Arial"/>
                <a:cs typeface="Arial"/>
              </a:rPr>
              <a:t>     3</a:t>
            </a:r>
            <a:r>
              <a:rPr lang="nl-NL" sz="4000" b="1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pas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 		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		  4♠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		  4♠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  ?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4♠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B98432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B98432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				    </a:t>
            </a:r>
            <a:r>
              <a:rPr lang="nl-NL" sz="4000" b="1" dirty="0" err="1" smtClean="0">
                <a:solidFill>
                  <a:srgbClr val="FF0000"/>
                </a:solidFill>
                <a:latin typeface="Arial"/>
                <a:cs typeface="Arial"/>
              </a:rPr>
              <a:t>Jacoby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B98432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  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B98432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pas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(20-22 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pnt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SA-verdeling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B98432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pas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  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 4♠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 4♠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Stayman</a:t>
            </a:r>
            <a:r>
              <a:rPr lang="nl-NL" b="1" dirty="0" smtClean="0"/>
              <a:t> &amp; </a:t>
            </a:r>
            <a:r>
              <a:rPr lang="nl-NL" b="1" dirty="0" err="1" smtClean="0"/>
              <a:t>Jacoby</a:t>
            </a:r>
            <a:r>
              <a:rPr lang="nl-NL" b="1" dirty="0" smtClean="0"/>
              <a:t> na 2SA: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err="1" smtClean="0"/>
                        <a:t>Géén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Stayman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Jacoby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600" b="1" dirty="0" smtClean="0"/>
                        <a:t>0-4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dirty="0" smtClean="0"/>
                        <a:t>0-4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>
                          <a:latin typeface="+mn-lt"/>
                        </a:rPr>
                        <a:t>pnt</a:t>
                      </a:r>
                      <a:r>
                        <a:rPr lang="nl-NL" sz="3600" b="1" smtClean="0">
                          <a:latin typeface="+mn-lt"/>
                        </a:rPr>
                        <a:t>:3</a:t>
                      </a:r>
                      <a:r>
                        <a:rPr lang="nl-NL" sz="3600" b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♦</a:t>
                      </a:r>
                      <a:r>
                        <a:rPr lang="nl-NL" sz="3600" b="1" dirty="0" smtClean="0"/>
                        <a:t>/3</a:t>
                      </a:r>
                      <a:r>
                        <a:rPr lang="nl-NL" sz="3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endParaRPr lang="nl-NL" sz="3600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3SA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 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3</a:t>
                      </a:r>
                      <a:r>
                        <a:rPr lang="nl-NL" sz="3600" b="1" dirty="0" smtClean="0">
                          <a:latin typeface="Arial"/>
                          <a:cs typeface="Arial"/>
                        </a:rPr>
                        <a:t>♣</a:t>
                      </a:r>
                      <a:endParaRPr lang="nl-NL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3♠ 				   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3♠ 				 6♠?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3♠ 				 6♠?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3♠ 	   </a:t>
            </a:r>
            <a:r>
              <a:rPr lang="nl-NL" sz="4000" b="1" dirty="0" smtClean="0">
                <a:latin typeface="Arial"/>
                <a:cs typeface="Arial"/>
              </a:rPr>
              <a:t>	   4SA </a:t>
            </a:r>
            <a:r>
              <a:rPr lang="nl-NL" sz="2800" b="1" dirty="0" smtClean="0">
                <a:latin typeface="Arial"/>
                <a:cs typeface="Arial"/>
              </a:rPr>
              <a:t>(azen vragen)</a:t>
            </a:r>
            <a:endParaRPr lang="nl-NL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/>
                <a:cs typeface="Arial"/>
              </a:rPr>
              <a:t> 983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8542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3♠ 	   			 4SA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5♣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err="1" smtClean="0">
                <a:latin typeface="Arial"/>
                <a:cs typeface="Arial"/>
              </a:rPr>
              <a:t>géén</a:t>
            </a:r>
            <a:r>
              <a:rPr lang="nl-NL" sz="2800" b="1" dirty="0" smtClean="0">
                <a:latin typeface="Arial"/>
                <a:cs typeface="Arial"/>
              </a:rPr>
              <a:t> aas)</a:t>
            </a:r>
            <a:r>
              <a:rPr lang="nl-NL" sz="4000" b="1" dirty="0" smtClean="0">
                <a:latin typeface="Arial"/>
                <a:cs typeface="Arial"/>
              </a:rPr>
              <a:t>	  </a:t>
            </a:r>
            <a:r>
              <a:rPr lang="nl-NL" sz="4000" b="1" dirty="0" smtClean="0">
                <a:latin typeface="Arial"/>
                <a:cs typeface="Arial"/>
              </a:rPr>
              <a:t>	  5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3♠ 	   			 4SA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5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2800" b="1" dirty="0" smtClean="0">
                <a:latin typeface="Arial"/>
                <a:cs typeface="Arial"/>
              </a:rPr>
              <a:t>(2 azen)</a:t>
            </a:r>
            <a:r>
              <a:rPr lang="nl-NL" sz="4000" b="1" dirty="0" smtClean="0">
                <a:latin typeface="Arial"/>
                <a:cs typeface="Arial"/>
              </a:rPr>
              <a:t>	  	  6♠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AH63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/>
                <a:cs typeface="Arial"/>
              </a:rPr>
              <a:t> 983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8542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pas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B942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1086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    3SA (5+)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B942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1086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				  3</a:t>
            </a:r>
            <a:r>
              <a:rPr lang="nl-NL" sz="4000" b="1" dirty="0" smtClean="0">
                <a:latin typeface="Arial"/>
                <a:cs typeface="Arial"/>
              </a:rPr>
              <a:t>♣ 					   </a:t>
            </a:r>
            <a:r>
              <a:rPr lang="nl-NL" sz="4000" b="1" dirty="0" err="1" smtClean="0">
                <a:solidFill>
                  <a:srgbClr val="FF0000"/>
                </a:solidFill>
                <a:latin typeface="Arial"/>
                <a:cs typeface="Arial"/>
              </a:rPr>
              <a:t>Stayman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1042</Words>
  <Application>Microsoft Office PowerPoint</Application>
  <PresentationFormat>Diavoorstelling (4:3)</PresentationFormat>
  <Paragraphs>555</Paragraphs>
  <Slides>41</Slides>
  <Notes>39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2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Stayman &amp; Jacoby na 2SA:</vt:lpstr>
      <vt:lpstr>Dia 36</vt:lpstr>
      <vt:lpstr>Dia 37</vt:lpstr>
      <vt:lpstr>Dia 38</vt:lpstr>
      <vt:lpstr>Dia 39</vt:lpstr>
      <vt:lpstr>Dia 40</vt:lpstr>
      <vt:lpstr>Dia 41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50</cp:revision>
  <dcterms:created xsi:type="dcterms:W3CDTF">2011-10-02T20:56:15Z</dcterms:created>
  <dcterms:modified xsi:type="dcterms:W3CDTF">2012-09-05T19:38:14Z</dcterms:modified>
</cp:coreProperties>
</file>